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570BD5-14ED-4F5D-BC48-679B46836A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0BD5-14ED-4F5D-BC48-679B46836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C570BD5-14ED-4F5D-BC48-679B46836A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C570BD5-14ED-4F5D-BC48-679B46836A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570BD5-14ED-4F5D-BC48-679B46836A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85D610A-8D01-4916-8944-8023B0BBEC0B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0BD5-14ED-4F5D-BC48-679B46836A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C570BD5-14ED-4F5D-BC48-679B46836A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C570BD5-14ED-4F5D-BC48-679B46836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570BD5-14ED-4F5D-BC48-679B46836A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570BD5-14ED-4F5D-BC48-679B46836A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5D610A-8D01-4916-8944-8023B0BBEC0B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C570BD5-14ED-4F5D-BC48-679B46836A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85D610A-8D01-4916-8944-8023B0BBEC0B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85D610A-8D01-4916-8944-8023B0BBEC0B}" type="datetimeFigureOut">
              <a:rPr lang="en-US" smtClean="0"/>
              <a:pPr/>
              <a:t>10/7/2010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C570BD5-14ED-4F5D-BC48-679B46836A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53000" y="304800"/>
            <a:ext cx="3505200" cy="5714999"/>
          </a:xfrm>
        </p:spPr>
        <p:txBody>
          <a:bodyPr>
            <a:normAutofit fontScale="90000"/>
          </a:bodyPr>
          <a:lstStyle/>
          <a:p>
            <a:r>
              <a:rPr lang="es-ES" sz="6700" dirty="0" smtClean="0">
                <a:solidFill>
                  <a:srgbClr val="7030A0"/>
                </a:solidFill>
                <a:latin typeface="Vizier Condensed Heavy" pitchFamily="2" charset="0"/>
              </a:rPr>
              <a:t>La Ciudad </a:t>
            </a:r>
            <a:br>
              <a:rPr lang="es-ES" sz="6700" dirty="0" smtClean="0">
                <a:solidFill>
                  <a:srgbClr val="7030A0"/>
                </a:solidFill>
                <a:latin typeface="Vizier Condensed Heavy" pitchFamily="2" charset="0"/>
              </a:rPr>
            </a:br>
            <a:r>
              <a:rPr lang="es-ES" sz="6700" dirty="0" smtClean="0">
                <a:solidFill>
                  <a:srgbClr val="7030A0"/>
                </a:solidFill>
                <a:latin typeface="Vizier Condensed Heavy" pitchFamily="2" charset="0"/>
              </a:rPr>
              <a:t>de las Bestias</a:t>
            </a:r>
            <a:r>
              <a:rPr lang="es-ES" sz="5400" dirty="0" smtClean="0">
                <a:solidFill>
                  <a:srgbClr val="7030A0"/>
                </a:solidFill>
                <a:latin typeface="Vizier Condensed Heavy" pitchFamily="2" charset="0"/>
              </a:rPr>
              <a:t/>
            </a:r>
            <a:br>
              <a:rPr lang="es-ES" sz="5400" dirty="0" smtClean="0">
                <a:solidFill>
                  <a:srgbClr val="7030A0"/>
                </a:solidFill>
                <a:latin typeface="Vizier Condensed Heavy" pitchFamily="2" charset="0"/>
              </a:rPr>
            </a:br>
            <a:r>
              <a:rPr lang="es-ES" sz="5400" dirty="0" smtClean="0">
                <a:solidFill>
                  <a:srgbClr val="7030A0"/>
                </a:solidFill>
                <a:latin typeface="Vizier Condensed Heavy" pitchFamily="2" charset="0"/>
              </a:rPr>
              <a:t>por </a:t>
            </a:r>
            <a:br>
              <a:rPr lang="es-ES" sz="5400" dirty="0" smtClean="0">
                <a:solidFill>
                  <a:srgbClr val="7030A0"/>
                </a:solidFill>
                <a:latin typeface="Vizier Condensed Heavy" pitchFamily="2" charset="0"/>
              </a:rPr>
            </a:br>
            <a:r>
              <a:rPr lang="es-ES" sz="5400" dirty="0" smtClean="0">
                <a:solidFill>
                  <a:srgbClr val="7030A0"/>
                </a:solidFill>
                <a:latin typeface="Vizier Condensed Heavy" pitchFamily="2" charset="0"/>
              </a:rPr>
              <a:t>Isabel Allende</a:t>
            </a:r>
            <a:br>
              <a:rPr lang="es-ES" sz="5400" dirty="0" smtClean="0">
                <a:solidFill>
                  <a:srgbClr val="7030A0"/>
                </a:solidFill>
                <a:latin typeface="Vizier Condensed Heavy" pitchFamily="2" charset="0"/>
              </a:rPr>
            </a:br>
            <a:r>
              <a:rPr lang="es-ES" sz="5400" dirty="0" smtClean="0">
                <a:solidFill>
                  <a:srgbClr val="7030A0"/>
                </a:solidFill>
                <a:latin typeface="Vizier Condensed Heavy" pitchFamily="2" charset="0"/>
              </a:rPr>
              <a:t/>
            </a:r>
            <a:br>
              <a:rPr lang="es-ES" sz="5400" dirty="0" smtClean="0">
                <a:solidFill>
                  <a:srgbClr val="7030A0"/>
                </a:solidFill>
                <a:latin typeface="Vizier Condensed Heavy" pitchFamily="2" charset="0"/>
              </a:rPr>
            </a:br>
            <a:r>
              <a:rPr lang="es-ES" sz="2200" dirty="0" err="1" smtClean="0">
                <a:solidFill>
                  <a:srgbClr val="7030A0"/>
                </a:solidFill>
                <a:latin typeface="Vizier Condensed Heavy" pitchFamily="2" charset="0"/>
              </a:rPr>
              <a:t>Slides</a:t>
            </a:r>
            <a:r>
              <a:rPr lang="es-ES" sz="2200" dirty="0" smtClean="0">
                <a:solidFill>
                  <a:srgbClr val="7030A0"/>
                </a:solidFill>
                <a:latin typeface="Vizier Condensed Heavy" pitchFamily="2" charset="0"/>
              </a:rPr>
              <a:t> </a:t>
            </a:r>
            <a:r>
              <a:rPr lang="es-ES" sz="2200" dirty="0" err="1" smtClean="0">
                <a:solidFill>
                  <a:srgbClr val="7030A0"/>
                </a:solidFill>
                <a:latin typeface="Vizier Condensed Heavy" pitchFamily="2" charset="0"/>
              </a:rPr>
              <a:t>by</a:t>
            </a:r>
            <a:r>
              <a:rPr lang="es-ES" sz="2200" dirty="0" smtClean="0">
                <a:solidFill>
                  <a:srgbClr val="7030A0"/>
                </a:solidFill>
                <a:latin typeface="Vizier Condensed Heavy" pitchFamily="2" charset="0"/>
              </a:rPr>
              <a:t> </a:t>
            </a:r>
            <a:r>
              <a:rPr lang="es-ES" sz="2200" dirty="0" err="1" smtClean="0">
                <a:solidFill>
                  <a:srgbClr val="7030A0"/>
                </a:solidFill>
                <a:latin typeface="Vizier Condensed Heavy" pitchFamily="2" charset="0"/>
              </a:rPr>
              <a:t>Amy</a:t>
            </a:r>
            <a:r>
              <a:rPr lang="es-ES" sz="2200" dirty="0" smtClean="0">
                <a:solidFill>
                  <a:srgbClr val="7030A0"/>
                </a:solidFill>
                <a:latin typeface="Vizier Condensed Heavy" pitchFamily="2" charset="0"/>
              </a:rPr>
              <a:t> Lynn </a:t>
            </a:r>
            <a:r>
              <a:rPr lang="es-ES" sz="2200" dirty="0" err="1" smtClean="0">
                <a:solidFill>
                  <a:srgbClr val="7030A0"/>
                </a:solidFill>
                <a:latin typeface="Vizier Condensed Heavy" pitchFamily="2" charset="0"/>
              </a:rPr>
              <a:t>Reifsnyder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sz="2000" dirty="0" err="1" smtClean="0"/>
              <a:t>Harper</a:t>
            </a:r>
            <a:r>
              <a:rPr lang="es-ES" sz="2000" dirty="0" smtClean="0"/>
              <a:t> Collins</a:t>
            </a:r>
            <a:br>
              <a:rPr lang="es-ES" sz="2000" dirty="0" smtClean="0"/>
            </a:br>
            <a:r>
              <a:rPr lang="es-ES" sz="2000" dirty="0" smtClean="0"/>
              <a:t>2004</a:t>
            </a:r>
            <a:r>
              <a:rPr lang="es-ES" dirty="0" smtClean="0"/>
              <a:t/>
            </a:r>
            <a:br>
              <a:rPr lang="es-E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4514850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err="1" smtClean="0"/>
              <a:t>Capitulo</a:t>
            </a:r>
            <a:r>
              <a:rPr lang="en-US" dirty="0" smtClean="0"/>
              <a:t> Uno: La </a:t>
            </a:r>
            <a:r>
              <a:rPr lang="en-US" dirty="0" err="1" smtClean="0"/>
              <a:t>Pesadilla</a:t>
            </a:r>
            <a:r>
              <a:rPr lang="en-US" dirty="0" smtClean="0"/>
              <a:t> -</a:t>
            </a:r>
            <a:br>
              <a:rPr lang="en-US" dirty="0" smtClean="0"/>
            </a:br>
            <a:r>
              <a:rPr lang="en-US" dirty="0" smtClean="0"/>
              <a:t>                                            </a:t>
            </a:r>
            <a:r>
              <a:rPr lang="en-US" dirty="0" err="1" smtClean="0"/>
              <a:t>Vocabulario</a:t>
            </a:r>
            <a:r>
              <a:rPr lang="en-US" dirty="0" smtClean="0"/>
              <a:t>, Cap.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numCol="1">
            <a:normAutofit lnSpcReduction="10000"/>
          </a:bodyPr>
          <a:lstStyle/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la </a:t>
            </a:r>
            <a:r>
              <a:rPr lang="en-US" dirty="0" err="1" smtClean="0"/>
              <a:t>pesadilla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garras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los </a:t>
            </a:r>
            <a:r>
              <a:rPr lang="en-US" dirty="0" err="1" smtClean="0"/>
              <a:t>mapaches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el </a:t>
            </a:r>
            <a:r>
              <a:rPr lang="en-US" dirty="0" err="1" smtClean="0"/>
              <a:t>venado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el </a:t>
            </a:r>
            <a:r>
              <a:rPr lang="en-US" dirty="0" err="1" smtClean="0"/>
              <a:t>zorro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los </a:t>
            </a:r>
            <a:r>
              <a:rPr lang="en-US" dirty="0" err="1" smtClean="0"/>
              <a:t>panqueques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el </a:t>
            </a:r>
            <a:r>
              <a:rPr lang="en-US" dirty="0" err="1" smtClean="0"/>
              <a:t>lenguetazo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la </a:t>
            </a:r>
            <a:r>
              <a:rPr lang="en-US" dirty="0" err="1" smtClean="0"/>
              <a:t>flauta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la </a:t>
            </a:r>
            <a:r>
              <a:rPr lang="en-US" dirty="0" err="1" smtClean="0"/>
              <a:t>bruja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los </a:t>
            </a:r>
            <a:r>
              <a:rPr lang="en-US" dirty="0" err="1" smtClean="0"/>
              <a:t>extraterrestres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the nightmare</a:t>
            </a:r>
          </a:p>
          <a:p>
            <a:r>
              <a:rPr lang="en-US" dirty="0" smtClean="0"/>
              <a:t>the talons</a:t>
            </a:r>
          </a:p>
          <a:p>
            <a:r>
              <a:rPr lang="en-US" dirty="0" smtClean="0"/>
              <a:t>the raccoons</a:t>
            </a:r>
          </a:p>
          <a:p>
            <a:r>
              <a:rPr lang="en-US" dirty="0" smtClean="0"/>
              <a:t>the venomous snake</a:t>
            </a:r>
          </a:p>
          <a:p>
            <a:r>
              <a:rPr lang="en-US" dirty="0" smtClean="0"/>
              <a:t>the fox</a:t>
            </a:r>
          </a:p>
          <a:p>
            <a:r>
              <a:rPr lang="en-US" dirty="0" smtClean="0"/>
              <a:t>the pancakes</a:t>
            </a:r>
          </a:p>
          <a:p>
            <a:r>
              <a:rPr lang="en-US" dirty="0" smtClean="0"/>
              <a:t>the tongue lashing, lick</a:t>
            </a:r>
          </a:p>
          <a:p>
            <a:r>
              <a:rPr lang="en-US" dirty="0" smtClean="0"/>
              <a:t>the flute</a:t>
            </a:r>
          </a:p>
          <a:p>
            <a:r>
              <a:rPr lang="en-US" dirty="0" smtClean="0"/>
              <a:t>the witch</a:t>
            </a:r>
          </a:p>
          <a:p>
            <a:r>
              <a:rPr lang="en-US" dirty="0" smtClean="0"/>
              <a:t>the extraterrestrials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Pesadilla</a:t>
            </a:r>
            <a:r>
              <a:rPr lang="en-US" dirty="0" smtClean="0"/>
              <a:t> – </a:t>
            </a:r>
            <a:r>
              <a:rPr lang="en-US" dirty="0" err="1" smtClean="0"/>
              <a:t>Vocabulario</a:t>
            </a:r>
            <a:r>
              <a:rPr lang="en-US" dirty="0" smtClean="0"/>
              <a:t>, Cap. 1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zoologico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culebra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caja</a:t>
            </a:r>
            <a:endParaRPr lang="en-US" dirty="0" smtClean="0"/>
          </a:p>
          <a:p>
            <a:r>
              <a:rPr lang="en-US" dirty="0" smtClean="0"/>
              <a:t>el taller</a:t>
            </a:r>
          </a:p>
          <a:p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sombras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tela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arrebato</a:t>
            </a:r>
            <a:endParaRPr lang="en-US" dirty="0" smtClean="0"/>
          </a:p>
          <a:p>
            <a:r>
              <a:rPr lang="en-US" dirty="0" smtClean="0"/>
              <a:t>el </a:t>
            </a:r>
            <a:r>
              <a:rPr lang="en-US" dirty="0" err="1" smtClean="0"/>
              <a:t>llanto</a:t>
            </a:r>
            <a:endParaRPr lang="en-US" dirty="0" smtClean="0"/>
          </a:p>
          <a:p>
            <a:r>
              <a:rPr lang="en-US" dirty="0" err="1" smtClean="0"/>
              <a:t>entornado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zoo</a:t>
            </a:r>
          </a:p>
          <a:p>
            <a:r>
              <a:rPr lang="en-US" dirty="0" smtClean="0"/>
              <a:t>the cobra</a:t>
            </a:r>
          </a:p>
          <a:p>
            <a:r>
              <a:rPr lang="en-US" dirty="0" smtClean="0"/>
              <a:t>the cage</a:t>
            </a:r>
          </a:p>
          <a:p>
            <a:r>
              <a:rPr lang="en-US" dirty="0" smtClean="0"/>
              <a:t>the workshop</a:t>
            </a:r>
          </a:p>
          <a:p>
            <a:r>
              <a:rPr lang="en-US" dirty="0" smtClean="0"/>
              <a:t>the shadows</a:t>
            </a:r>
          </a:p>
          <a:p>
            <a:r>
              <a:rPr lang="en-US" dirty="0" smtClean="0"/>
              <a:t>the spider web</a:t>
            </a:r>
          </a:p>
          <a:p>
            <a:r>
              <a:rPr lang="en-US" dirty="0" smtClean="0"/>
              <a:t>the temper tantrum</a:t>
            </a:r>
          </a:p>
          <a:p>
            <a:r>
              <a:rPr lang="en-US" dirty="0" smtClean="0"/>
              <a:t>the cry, scream</a:t>
            </a:r>
          </a:p>
          <a:p>
            <a:r>
              <a:rPr lang="en-US" dirty="0" smtClean="0"/>
              <a:t>half-open, ajar</a:t>
            </a:r>
          </a:p>
        </p:txBody>
      </p:sp>
      <p:sp>
        <p:nvSpPr>
          <p:cNvPr id="6" name="Diagonal Stripe 5"/>
          <p:cNvSpPr/>
          <p:nvPr/>
        </p:nvSpPr>
        <p:spPr>
          <a:xfrm>
            <a:off x="1600200" y="1371600"/>
            <a:ext cx="228600" cy="7620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Pesadilla</a:t>
            </a:r>
            <a:r>
              <a:rPr lang="en-US" dirty="0" smtClean="0"/>
              <a:t> – </a:t>
            </a:r>
            <a:r>
              <a:rPr lang="en-US" dirty="0" err="1" smtClean="0"/>
              <a:t>Vocabulario</a:t>
            </a:r>
            <a:r>
              <a:rPr lang="en-US" dirty="0" smtClean="0"/>
              <a:t>, Cap.1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rugir</a:t>
            </a:r>
            <a:endParaRPr lang="en-US" dirty="0" smtClean="0"/>
          </a:p>
          <a:p>
            <a:r>
              <a:rPr lang="en-US" dirty="0" err="1" smtClean="0"/>
              <a:t>escapar</a:t>
            </a:r>
            <a:endParaRPr lang="en-US" dirty="0" smtClean="0"/>
          </a:p>
          <a:p>
            <a:r>
              <a:rPr lang="en-US" dirty="0" err="1" smtClean="0"/>
              <a:t>atacar</a:t>
            </a:r>
            <a:endParaRPr lang="en-US" dirty="0" smtClean="0"/>
          </a:p>
          <a:p>
            <a:r>
              <a:rPr lang="en-US" dirty="0" err="1" smtClean="0"/>
              <a:t>amortiguar</a:t>
            </a:r>
            <a:endParaRPr lang="en-US" dirty="0" smtClean="0"/>
          </a:p>
          <a:p>
            <a:r>
              <a:rPr lang="en-US" dirty="0" smtClean="0"/>
              <a:t>se </a:t>
            </a:r>
            <a:r>
              <a:rPr lang="en-US" dirty="0" err="1" smtClean="0"/>
              <a:t>cayo</a:t>
            </a:r>
            <a:r>
              <a:rPr lang="en-US" dirty="0" smtClean="0"/>
              <a:t> en </a:t>
            </a:r>
            <a:r>
              <a:rPr lang="en-US" dirty="0" err="1" smtClean="0"/>
              <a:t>bruces</a:t>
            </a:r>
            <a:endParaRPr lang="en-US" dirty="0" smtClean="0"/>
          </a:p>
          <a:p>
            <a:r>
              <a:rPr lang="en-US" dirty="0" err="1" smtClean="0"/>
              <a:t>arruniar</a:t>
            </a:r>
            <a:endParaRPr lang="en-US" dirty="0" smtClean="0"/>
          </a:p>
          <a:p>
            <a:r>
              <a:rPr lang="en-US" dirty="0" err="1" smtClean="0"/>
              <a:t>acechando</a:t>
            </a:r>
            <a:r>
              <a:rPr lang="en-US" dirty="0" smtClean="0"/>
              <a:t> (</a:t>
            </a:r>
            <a:r>
              <a:rPr lang="en-US" dirty="0" err="1" smtClean="0"/>
              <a:t>acechar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nadando</a:t>
            </a:r>
            <a:r>
              <a:rPr lang="en-US" dirty="0" smtClean="0"/>
              <a:t> (</a:t>
            </a:r>
            <a:r>
              <a:rPr lang="en-US" dirty="0" err="1" smtClean="0"/>
              <a:t>nadar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juntando</a:t>
            </a:r>
            <a:r>
              <a:rPr lang="en-US" dirty="0" smtClean="0"/>
              <a:t> (</a:t>
            </a:r>
            <a:r>
              <a:rPr lang="en-US" dirty="0" err="1" smtClean="0"/>
              <a:t>juntar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rondababan</a:t>
            </a:r>
            <a:r>
              <a:rPr lang="en-US" dirty="0" smtClean="0"/>
              <a:t> (</a:t>
            </a:r>
            <a:r>
              <a:rPr lang="en-US" dirty="0" err="1" smtClean="0"/>
              <a:t>rondar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to bellow, or howl</a:t>
            </a:r>
          </a:p>
          <a:p>
            <a:r>
              <a:rPr lang="en-US" dirty="0" smtClean="0"/>
              <a:t>to escape</a:t>
            </a:r>
          </a:p>
          <a:p>
            <a:r>
              <a:rPr lang="en-US" dirty="0" smtClean="0"/>
              <a:t>to attack, fasten</a:t>
            </a:r>
          </a:p>
          <a:p>
            <a:r>
              <a:rPr lang="en-US" dirty="0" smtClean="0"/>
              <a:t>to muffle ( a sound), to deaden a blow</a:t>
            </a:r>
          </a:p>
          <a:p>
            <a:r>
              <a:rPr lang="en-US" dirty="0" smtClean="0"/>
              <a:t>to fall on one’s face</a:t>
            </a:r>
          </a:p>
          <a:p>
            <a:r>
              <a:rPr lang="en-US" dirty="0" smtClean="0"/>
              <a:t>to lurk, to spy</a:t>
            </a:r>
          </a:p>
          <a:p>
            <a:r>
              <a:rPr lang="en-US" dirty="0" smtClean="0"/>
              <a:t>to swim</a:t>
            </a:r>
          </a:p>
          <a:p>
            <a:r>
              <a:rPr lang="en-US" dirty="0" smtClean="0"/>
              <a:t>to join, unite, collect</a:t>
            </a:r>
          </a:p>
          <a:p>
            <a:r>
              <a:rPr lang="en-US" dirty="0" smtClean="0"/>
              <a:t>to hover, patrol</a:t>
            </a:r>
            <a:endParaRPr lang="en-US" dirty="0"/>
          </a:p>
        </p:txBody>
      </p:sp>
      <p:sp>
        <p:nvSpPr>
          <p:cNvPr id="7" name="Diagonal Stripe 6"/>
          <p:cNvSpPr/>
          <p:nvPr/>
        </p:nvSpPr>
        <p:spPr>
          <a:xfrm>
            <a:off x="1524000" y="3200400"/>
            <a:ext cx="228600" cy="15240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33</TotalTime>
  <Words>174</Words>
  <Application>Microsoft Office PowerPoint</Application>
  <PresentationFormat>On-screen Show (4:3)</PresentationFormat>
  <Paragraphs>67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La Ciudad  de las Bestias por  Isabel Allende  Slides by Amy Lynn Reifsnyder Harper Collins 2004 </vt:lpstr>
      <vt:lpstr>Capitulo Uno: La Pesadilla -                                             Vocabulario, Cap. 1</vt:lpstr>
      <vt:lpstr>La Pesadilla – Vocabulario, Cap. 1</vt:lpstr>
      <vt:lpstr>La Pesadilla – Vocabulario, Cap.1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Ciudad  de las Bestias por  Isabel Allende  Harper Collins 2004</dc:title>
  <dc:creator>owner</dc:creator>
  <cp:lastModifiedBy>owner</cp:lastModifiedBy>
  <cp:revision>7</cp:revision>
  <dcterms:created xsi:type="dcterms:W3CDTF">2009-10-29T13:55:19Z</dcterms:created>
  <dcterms:modified xsi:type="dcterms:W3CDTF">2010-10-07T16:34:20Z</dcterms:modified>
</cp:coreProperties>
</file>